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58" r:id="rId4"/>
    <p:sldId id="259" r:id="rId5"/>
    <p:sldId id="257" r:id="rId6"/>
    <p:sldId id="260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2318A9-E821-4851-ABEE-953E48B2E0A4}" type="datetimeFigureOut">
              <a:rPr lang="es-MX" smtClean="0"/>
              <a:pPr/>
              <a:t>28/08/2012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B025D-DD78-4DE2-B56E-5A762CBD6412}" type="slidenum">
              <a:rPr lang="es-MX" smtClean="0"/>
              <a:pPr/>
              <a:t>‹Nº›</a:t>
            </a:fld>
            <a:endParaRPr lang="es-MX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pPr algn="l"/>
            <a:r>
              <a:rPr lang="es-ES" dirty="0" smtClean="0"/>
              <a:t>FODA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1988840"/>
            <a:ext cx="6400800" cy="2016224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 smtClean="0"/>
              <a:t>Instrumento </a:t>
            </a:r>
            <a:r>
              <a:rPr lang="es-MX" dirty="0"/>
              <a:t>que permite a una Institución, detectar su situación organizacional interna </a:t>
            </a:r>
            <a:r>
              <a:rPr lang="es-MX" dirty="0" smtClean="0"/>
              <a:t>y  </a:t>
            </a:r>
            <a:r>
              <a:rPr lang="es-MX" dirty="0"/>
              <a:t>externa </a:t>
            </a:r>
            <a:r>
              <a:rPr lang="es-MX" dirty="0" smtClean="0"/>
              <a:t>y poder planificar </a:t>
            </a:r>
            <a:r>
              <a:rPr lang="es-MX" dirty="0"/>
              <a:t>estratégicamente su accionar a corto, mediano o largo plazo</a:t>
            </a:r>
            <a:r>
              <a:rPr lang="es-MX" dirty="0" smtClean="0"/>
              <a:t>. </a:t>
            </a:r>
            <a:endParaRPr lang="es-MX" dirty="0"/>
          </a:p>
        </p:txBody>
      </p:sp>
      <p:pic>
        <p:nvPicPr>
          <p:cNvPr id="4" name="3 Imagen" descr="[FodaInternoExterno.gif]"/>
          <p:cNvPicPr/>
          <p:nvPr/>
        </p:nvPicPr>
        <p:blipFill>
          <a:blip r:embed="rId2" cstate="print"/>
          <a:srcRect l="7243" t="8838" r="18443" b="7828"/>
          <a:stretch>
            <a:fillRect/>
          </a:stretch>
        </p:blipFill>
        <p:spPr bwMode="auto">
          <a:xfrm>
            <a:off x="2195736" y="4365104"/>
            <a:ext cx="3442763" cy="198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i="1" dirty="0" smtClean="0"/>
              <a:t>NIVEL INTERNO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None/>
            </a:pPr>
            <a:r>
              <a:rPr lang="es-MX" dirty="0" smtClean="0">
                <a:latin typeface="+mj-lt"/>
              </a:rPr>
              <a:t>  FORTALEZAS</a:t>
            </a:r>
            <a:r>
              <a:rPr lang="es-MX" dirty="0">
                <a:latin typeface="+mj-lt"/>
              </a:rPr>
              <a:t>: </a:t>
            </a:r>
            <a:endParaRPr lang="es-MX" dirty="0" smtClean="0">
              <a:latin typeface="+mj-lt"/>
            </a:endParaRPr>
          </a:p>
          <a:p>
            <a:pPr lvl="0" algn="just"/>
            <a:r>
              <a:rPr lang="es-MX" dirty="0" smtClean="0">
                <a:latin typeface="+mj-lt"/>
              </a:rPr>
              <a:t>son </a:t>
            </a:r>
            <a:r>
              <a:rPr lang="es-MX" dirty="0">
                <a:latin typeface="+mj-lt"/>
              </a:rPr>
              <a:t>todas aquellas potencialidades </a:t>
            </a:r>
            <a:r>
              <a:rPr lang="es-MX" dirty="0" smtClean="0">
                <a:latin typeface="+mj-lt"/>
              </a:rPr>
              <a:t>materiales  </a:t>
            </a:r>
            <a:r>
              <a:rPr lang="es-MX" dirty="0">
                <a:latin typeface="+mj-lt"/>
              </a:rPr>
              <a:t>o humanas </a:t>
            </a:r>
            <a:r>
              <a:rPr lang="es-MX" dirty="0" smtClean="0">
                <a:latin typeface="+mj-lt"/>
              </a:rPr>
              <a:t> con </a:t>
            </a:r>
            <a:r>
              <a:rPr lang="es-MX" dirty="0">
                <a:latin typeface="+mj-lt"/>
              </a:rPr>
              <a:t>que cuenta una organización. </a:t>
            </a:r>
            <a:r>
              <a:rPr lang="es-MX" dirty="0" smtClean="0">
                <a:latin typeface="+mj-lt"/>
              </a:rPr>
              <a:t> Son </a:t>
            </a:r>
            <a:r>
              <a:rPr lang="es-MX" dirty="0">
                <a:latin typeface="+mj-lt"/>
              </a:rPr>
              <a:t>de vital importancia para el funcionamiento y desarrollo.</a:t>
            </a:r>
            <a:br>
              <a:rPr lang="es-MX" dirty="0">
                <a:latin typeface="+mj-lt"/>
              </a:rPr>
            </a:br>
            <a:r>
              <a:rPr lang="es-MX" dirty="0">
                <a:latin typeface="+mj-lt"/>
              </a:rPr>
              <a:t/>
            </a:r>
            <a:br>
              <a:rPr lang="es-MX" dirty="0">
                <a:latin typeface="+mj-lt"/>
              </a:rPr>
            </a:br>
            <a:r>
              <a:rPr lang="es-MX" dirty="0" smtClean="0">
                <a:latin typeface="+mj-lt"/>
              </a:rPr>
              <a:t>DEBILIDADES</a:t>
            </a:r>
            <a:r>
              <a:rPr lang="es-MX" dirty="0">
                <a:latin typeface="+mj-lt"/>
              </a:rPr>
              <a:t>: </a:t>
            </a:r>
            <a:endParaRPr lang="es-MX" dirty="0" smtClean="0">
              <a:latin typeface="+mj-lt"/>
            </a:endParaRPr>
          </a:p>
          <a:p>
            <a:pPr lvl="0" algn="just"/>
            <a:r>
              <a:rPr lang="es-MX" dirty="0" smtClean="0">
                <a:latin typeface="+mj-lt"/>
              </a:rPr>
              <a:t>son </a:t>
            </a:r>
            <a:r>
              <a:rPr lang="es-MX" dirty="0">
                <a:latin typeface="+mj-lt"/>
              </a:rPr>
              <a:t>todas aquellas deficiencias materiales o humanas con que cuenta una organización. Son las principales responsables del </a:t>
            </a:r>
            <a:r>
              <a:rPr lang="es-MX" dirty="0" smtClean="0">
                <a:latin typeface="+mj-lt"/>
              </a:rPr>
              <a:t>funcionamiento interno</a:t>
            </a:r>
            <a:r>
              <a:rPr lang="es-MX" dirty="0">
                <a:latin typeface="+mj-lt"/>
              </a:rPr>
              <a:t>.</a:t>
            </a:r>
            <a:br>
              <a:rPr lang="es-MX" dirty="0">
                <a:latin typeface="+mj-lt"/>
              </a:rPr>
            </a:br>
            <a:endParaRPr lang="es-MX" dirty="0">
              <a:latin typeface="+mj-lt"/>
            </a:endParaRPr>
          </a:p>
          <a:p>
            <a:pPr algn="just"/>
            <a:endParaRPr lang="es-MX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es-MX" b="1" i="1" dirty="0" smtClean="0"/>
              <a:t>NIVEL </a:t>
            </a:r>
            <a:r>
              <a:rPr lang="es-MX" b="1" i="1" dirty="0"/>
              <a:t>EXTERNO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5517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s-MX" dirty="0" smtClean="0">
                <a:latin typeface="+mj-lt"/>
              </a:rPr>
              <a:t>  OPORTUNIDADES:</a:t>
            </a:r>
          </a:p>
          <a:p>
            <a:pPr algn="just"/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son todas aquellas posibilidades de </a:t>
            </a:r>
            <a:r>
              <a:rPr lang="es-MX" dirty="0" smtClean="0">
                <a:latin typeface="+mj-lt"/>
              </a:rPr>
              <a:t>desarrollo </a:t>
            </a:r>
            <a:r>
              <a:rPr lang="es-MX" dirty="0">
                <a:latin typeface="+mj-lt"/>
              </a:rPr>
              <a:t>Estas oportunidades se encuentran en el medio, natural, geográfico, cultural, social, político y económico en la que se mueve la institución.</a:t>
            </a:r>
            <a:br>
              <a:rPr lang="es-MX" dirty="0">
                <a:latin typeface="+mj-lt"/>
              </a:rPr>
            </a:br>
            <a:r>
              <a:rPr lang="es-MX" dirty="0">
                <a:latin typeface="+mj-lt"/>
              </a:rPr>
              <a:t/>
            </a:r>
            <a:br>
              <a:rPr lang="es-MX" dirty="0">
                <a:latin typeface="+mj-lt"/>
              </a:rPr>
            </a:b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AMENAZAS</a:t>
            </a:r>
            <a:r>
              <a:rPr lang="es-MX" dirty="0" smtClean="0">
                <a:latin typeface="+mj-lt"/>
              </a:rPr>
              <a:t>:</a:t>
            </a:r>
          </a:p>
          <a:p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son todas aquellas situaciones negativas que atentan contra el desarrollo de </a:t>
            </a:r>
            <a:r>
              <a:rPr lang="es-MX" dirty="0" smtClean="0">
                <a:latin typeface="+mj-lt"/>
              </a:rPr>
              <a:t>la </a:t>
            </a:r>
            <a:r>
              <a:rPr lang="es-MX" dirty="0" smtClean="0">
                <a:latin typeface="+mj-lt"/>
              </a:rPr>
              <a:t> </a:t>
            </a:r>
            <a:r>
              <a:rPr lang="es-MX" dirty="0">
                <a:latin typeface="+mj-lt"/>
              </a:rPr>
              <a:t>organización.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FODA PERSONAL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/>
              <a:t>Es bastante </a:t>
            </a:r>
            <a:r>
              <a:rPr lang="es-ES" dirty="0" smtClean="0"/>
              <a:t>difícil </a:t>
            </a:r>
            <a:r>
              <a:rPr lang="es-ES" dirty="0"/>
              <a:t>ya que siempre cuesta reconocer las debilidades</a:t>
            </a:r>
            <a:r>
              <a:rPr lang="es-ES" dirty="0" smtClean="0"/>
              <a:t>.</a:t>
            </a:r>
          </a:p>
          <a:p>
            <a:pPr lvl="0"/>
            <a:endParaRPr lang="es-MX" dirty="0"/>
          </a:p>
          <a:p>
            <a:pPr lvl="0"/>
            <a:r>
              <a:rPr lang="es-ES" dirty="0"/>
              <a:t>Hay ciertas </a:t>
            </a:r>
            <a:r>
              <a:rPr lang="es-ES" dirty="0" smtClean="0"/>
              <a:t>debilidades que </a:t>
            </a:r>
            <a:r>
              <a:rPr lang="es-ES" dirty="0"/>
              <a:t>no pueden ser detectadas por uno mismo, sino por personas de afuera; son aquellas debilidades que caen en la zona ciega u oscura de la conciencia.</a:t>
            </a:r>
            <a:br>
              <a:rPr lang="es-ES" dirty="0"/>
            </a:br>
            <a:endParaRPr lang="es-MX" dirty="0"/>
          </a:p>
          <a:p>
            <a:pPr>
              <a:buNone/>
            </a:pPr>
            <a:r>
              <a:rPr lang="es-ES" dirty="0"/>
              <a:t> </a:t>
            </a:r>
            <a:endParaRPr lang="es-MX" dirty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3 Imagen" descr="imagen_blog_foda1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196751"/>
            <a:ext cx="7632848" cy="453650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274</TotalTime>
  <Words>142</Words>
  <Application>Microsoft Office PowerPoint</Application>
  <PresentationFormat>Presentación en pantalla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7" baseType="lpstr">
      <vt:lpstr>Flujo</vt:lpstr>
      <vt:lpstr>1_Flujo</vt:lpstr>
      <vt:lpstr>FODA</vt:lpstr>
      <vt:lpstr>NIVEL INTERNO</vt:lpstr>
      <vt:lpstr>NIVEL EXTERNO </vt:lpstr>
      <vt:lpstr>FODA PERSONAL</vt:lpstr>
      <vt:lpstr>Diapositiva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FODA</dc:title>
  <dc:creator>eliezer</dc:creator>
  <cp:lastModifiedBy>eliezer</cp:lastModifiedBy>
  <cp:revision>4</cp:revision>
  <dcterms:created xsi:type="dcterms:W3CDTF">2012-08-26T01:12:45Z</dcterms:created>
  <dcterms:modified xsi:type="dcterms:W3CDTF">2012-08-28T16:07:22Z</dcterms:modified>
</cp:coreProperties>
</file>